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A9B3-2D35-4E51-87F2-1203B1820B0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4244-03BB-4E8E-9F72-FB6010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F92FC4-BCC6-4C9A-8F59-79080CCA7AB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mazon.com/gp/reader/0618706410/ref=sib_dp_pt#reader-link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hyperlink" Target="http://www.barnesandnoble.com/w/catcher-in-the-rye-j-d-salinger/1100192775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nesandnoble.com/w/housekeeper-and-the-professor-yoko-ogawa/1100358512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Independent Reading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023" y="14478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How do strong readers choose a book?  What kind of selection strategies do they engage 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Recommendations, online reviews, author (past reading/bio), genre, cover, awards, summary on back, seen the movie, read the 1</a:t>
            </a:r>
            <a:r>
              <a:rPr lang="en-US" sz="3200" baseline="30000" dirty="0" smtClean="0">
                <a:solidFill>
                  <a:srgbClr val="0070C0"/>
                </a:solidFill>
                <a:latin typeface="Comic Sans MS" pitchFamily="66" charset="0"/>
              </a:rPr>
              <a:t>st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page, challenging, summer reading table, book reviews.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How will </a:t>
            </a:r>
            <a:r>
              <a:rPr lang="en-US" sz="3200" smtClean="0">
                <a:solidFill>
                  <a:srgbClr val="0070C0"/>
                </a:solidFill>
                <a:latin typeface="Comic Sans MS" pitchFamily="66" charset="0"/>
              </a:rPr>
              <a:t>you choose???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9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Reading</a:t>
            </a:r>
            <a:endParaRPr lang="en-US" dirty="0"/>
          </a:p>
        </p:txBody>
      </p:sp>
      <p:pic>
        <p:nvPicPr>
          <p:cNvPr id="1031" name="Picture 7" descr="The Things They Carrie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12887" r="22298"/>
          <a:stretch/>
        </p:blipFill>
        <p:spPr bwMode="auto">
          <a:xfrm rot="21119210">
            <a:off x="503902" y="1762259"/>
            <a:ext cx="2588979" cy="37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Secret Life of Bees, Sue Monk Kidd, Paperb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499">
            <a:off x="3567161" y="2651894"/>
            <a:ext cx="2490264" cy="38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erinmorgenstern.com/wp-content/uploads/2012/04/night-circus-paperb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678">
            <a:off x="6450277" y="495153"/>
            <a:ext cx="2134173" cy="32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3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Classics</a:t>
            </a:r>
            <a:endParaRPr lang="en-US" dirty="0"/>
          </a:p>
        </p:txBody>
      </p:sp>
      <p:pic>
        <p:nvPicPr>
          <p:cNvPr id="2056" name="Picture 8" descr="The Color Purple, Alice Walker, Paper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99" y="47798"/>
            <a:ext cx="2514600" cy="38162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Road, Cormac McCarthy, Paper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32" y="176729"/>
            <a:ext cx="2326656" cy="35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ecx.images-amazon.com/images/I/51Ah%2BLWFuvL._SY344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47186"/>
            <a:ext cx="2322567" cy="34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Catcher in the Rye by J. D. Salinger: Book Cov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89246"/>
            <a:ext cx="2609617" cy="39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6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cx.images-amazon.com/images/I/41qaEu7zoVL._SY344_PJlook-inside-v2,TopRight,1,0_SH20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77004"/>
            <a:ext cx="21050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-30986"/>
            <a:ext cx="7498080" cy="1143000"/>
          </a:xfrm>
        </p:spPr>
        <p:txBody>
          <a:bodyPr/>
          <a:lstStyle/>
          <a:p>
            <a:r>
              <a:rPr lang="en-US" dirty="0" smtClean="0"/>
              <a:t>Contemporary</a:t>
            </a:r>
            <a:endParaRPr lang="en-US" dirty="0"/>
          </a:p>
        </p:txBody>
      </p:sp>
      <p:pic>
        <p:nvPicPr>
          <p:cNvPr id="3088" name="Picture 16" descr="The Housekeeper and the Professor by Yoko Ogawa: Book Cov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516">
            <a:off x="355964" y="1054281"/>
            <a:ext cx="2269988" cy="34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cx.images-amazon.com/images/I/51hPg5WOP6L._SY34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302">
            <a:off x="1578325" y="2994418"/>
            <a:ext cx="2264916" cy="35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ried Green Tomatoes at the Whistle Stop Cafe Publisher: Random Hous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18700" b="4742"/>
          <a:stretch/>
        </p:blipFill>
        <p:spPr bwMode="auto">
          <a:xfrm>
            <a:off x="6822665" y="76200"/>
            <a:ext cx="2321335" cy="36108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Help, Kathryn Stockett, Paperba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229">
            <a:off x="5626987" y="3231306"/>
            <a:ext cx="2089541" cy="33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6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p.gr-assets.com/max_square/fill/books/1362409483/158181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r="17218"/>
          <a:stretch/>
        </p:blipFill>
        <p:spPr bwMode="auto">
          <a:xfrm rot="20859615">
            <a:off x="6385703" y="3323915"/>
            <a:ext cx="2118279" cy="32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451" y="90487"/>
            <a:ext cx="4279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</a:t>
            </a:r>
            <a:br>
              <a:rPr lang="en-US" dirty="0" smtClean="0"/>
            </a:br>
            <a:r>
              <a:rPr lang="en-US" dirty="0" smtClean="0"/>
              <a:t>Contemporary</a:t>
            </a:r>
            <a:endParaRPr lang="en-US" dirty="0"/>
          </a:p>
        </p:txBody>
      </p:sp>
      <p:pic>
        <p:nvPicPr>
          <p:cNvPr id="2050" name="Picture 2" descr="https://sp.yimg.com/ib/th?id=JN.ZLD1n74qf1dVUnXvsuOqpg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168">
            <a:off x="560618" y="471305"/>
            <a:ext cx="2723662" cy="41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62200"/>
            <a:ext cx="2857612" cy="4383681"/>
          </a:xfrm>
          <a:prstGeom prst="rect">
            <a:avLst/>
          </a:prstGeom>
        </p:spPr>
      </p:pic>
      <p:pic>
        <p:nvPicPr>
          <p:cNvPr id="4098" name="Picture 2" descr="https://sp.yimg.com/ib/th?id=JN.F94GcpiZj4iJDKb%2fFJ%2bpGA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738">
            <a:off x="6397550" y="196156"/>
            <a:ext cx="2332292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4245"/>
            <a:ext cx="7498080" cy="1143000"/>
          </a:xfrm>
        </p:spPr>
        <p:txBody>
          <a:bodyPr/>
          <a:lstStyle/>
          <a:p>
            <a:r>
              <a:rPr lang="en-US" dirty="0" smtClean="0"/>
              <a:t>Contemporary</a:t>
            </a:r>
            <a:endParaRPr lang="en-US" dirty="0"/>
          </a:p>
        </p:txBody>
      </p:sp>
      <p:pic>
        <p:nvPicPr>
          <p:cNvPr id="3080" name="Picture 8" descr="Water for Elephants, Sara Gruen, Paper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630">
            <a:off x="4675700" y="408692"/>
            <a:ext cx="2254736" cy="33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e Thirteenth Tale, Diane Setterfield, Paper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943">
            <a:off x="6459026" y="2917906"/>
            <a:ext cx="24534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s.s-bol.com/imgbase0/imagebase/large/FC/9/1/9/1/10010040074319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735">
            <a:off x="203516" y="1223177"/>
            <a:ext cx="2300200" cy="35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2-3.timeinc.net/ew/i/2014/08/13/The-Miniaturi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352">
            <a:off x="2538823" y="2911868"/>
            <a:ext cx="2424537" cy="366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9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Contemporary</a:t>
            </a:r>
            <a:endParaRPr lang="en-US" dirty="0"/>
          </a:p>
        </p:txBody>
      </p:sp>
      <p:pic>
        <p:nvPicPr>
          <p:cNvPr id="1026" name="Picture 2" descr="https://images-na.ssl-images-amazon.com/images/I/51qwiWyLuvL._SX3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" y="2057400"/>
            <a:ext cx="213573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51mfSIqPwHL._SX322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7" y="1697874"/>
            <a:ext cx="2680303" cy="41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ages-na.ssl-images-amazon.com/images/I/51HWZ3jTnDL._SX331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94" y="28074"/>
            <a:ext cx="249169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51Eph1yWsuL._SX311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70" y="2971800"/>
            <a:ext cx="2490329" cy="39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54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311</TotalTime>
  <Words>70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Gill Sans MT</vt:lpstr>
      <vt:lpstr>Verdana</vt:lpstr>
      <vt:lpstr>Wingdings 2</vt:lpstr>
      <vt:lpstr>Solstice</vt:lpstr>
      <vt:lpstr>Independent Reading</vt:lpstr>
      <vt:lpstr>Summer Reading</vt:lpstr>
      <vt:lpstr>Classics</vt:lpstr>
      <vt:lpstr>Contemporary</vt:lpstr>
      <vt:lpstr>More  Contemporary</vt:lpstr>
      <vt:lpstr>Contemporary</vt:lpstr>
      <vt:lpstr>Contemporary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Reading</dc:title>
  <dc:creator>Administrator</dc:creator>
  <cp:lastModifiedBy>REMAR, COLLEEN</cp:lastModifiedBy>
  <cp:revision>15</cp:revision>
  <dcterms:created xsi:type="dcterms:W3CDTF">2011-09-12T10:57:24Z</dcterms:created>
  <dcterms:modified xsi:type="dcterms:W3CDTF">2016-08-30T13:23:30Z</dcterms:modified>
</cp:coreProperties>
</file>